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</p:sldMasterIdLst>
  <p:notesMasterIdLst>
    <p:notesMasterId r:id="rId20"/>
  </p:notes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6" r:id="rId19"/>
  </p:sldIdLst>
  <p:sldSz cx="6858000" cy="5143500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2005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313646" y="0"/>
            <a:ext cx="548640" cy="51435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803" y="569214"/>
            <a:ext cx="5297805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46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9803" y="3600450"/>
            <a:ext cx="5297805" cy="1268730"/>
          </a:xfrm>
        </p:spPr>
        <p:txBody>
          <a:bodyPr>
            <a:normAutofit/>
          </a:bodyPr>
          <a:lstStyle>
            <a:lvl1pPr marL="0" indent="0" algn="l">
              <a:buNone/>
              <a:defRPr sz="1500" spc="23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5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257175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711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27895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803" y="569214"/>
            <a:ext cx="5297805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4650" b="1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9803" y="3600450"/>
            <a:ext cx="5297805" cy="1268730"/>
          </a:xfrm>
        </p:spPr>
        <p:txBody>
          <a:bodyPr anchor="t">
            <a:normAutofit/>
          </a:bodyPr>
          <a:lstStyle>
            <a:lvl1pPr marL="0" indent="0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257175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4204463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9803" y="1371601"/>
            <a:ext cx="2520315" cy="3263503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46145" y="1371601"/>
            <a:ext cx="2520315" cy="3263503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43163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9803" y="1287889"/>
            <a:ext cx="2520315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9803" y="1880662"/>
            <a:ext cx="2520315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449574" y="1287889"/>
            <a:ext cx="2523744" cy="54864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46145" y="1880662"/>
            <a:ext cx="2520315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96563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36155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7842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342901"/>
            <a:ext cx="1800225" cy="1200148"/>
          </a:xfrm>
        </p:spPr>
        <p:txBody>
          <a:bodyPr anchor="b">
            <a:normAutofit/>
          </a:bodyPr>
          <a:lstStyle>
            <a:lvl1pPr>
              <a:defRPr sz="2100" b="1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3650" y="514350"/>
            <a:ext cx="3419475" cy="41148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202" y="1574802"/>
            <a:ext cx="1800225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97291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6313394" cy="1314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943350"/>
            <a:ext cx="5614988" cy="685800"/>
          </a:xfrm>
        </p:spPr>
        <p:txBody>
          <a:bodyPr anchor="b">
            <a:normAutofit/>
          </a:bodyPr>
          <a:lstStyle>
            <a:lvl1pPr>
              <a:defRPr sz="21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6352223" cy="384669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4581443"/>
            <a:ext cx="5614988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05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0DB6-F5C7-45FB-8CF3-31B45F9C2DAC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65151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0249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64894" y="285750"/>
            <a:ext cx="1393031" cy="44231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285750"/>
            <a:ext cx="4350544" cy="44231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49620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13646" y="0"/>
            <a:ext cx="54864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9803" y="274320"/>
            <a:ext cx="545211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9803" y="1371601"/>
            <a:ext cx="483489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5873593" y="783134"/>
            <a:ext cx="1428749" cy="205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5244941" y="3069134"/>
            <a:ext cx="2686050" cy="205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30791" y="4629151"/>
            <a:ext cx="514350" cy="445294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24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033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 spc="-53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500" kern="1200" spc="8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F336DC-9519-A4AB-68AB-F303688DB6B6}"/>
              </a:ext>
            </a:extLst>
          </p:cNvPr>
          <p:cNvSpPr txBox="1"/>
          <p:nvPr/>
        </p:nvSpPr>
        <p:spPr>
          <a:xfrm>
            <a:off x="371959" y="302217"/>
            <a:ext cx="62613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C00000"/>
                </a:solidFill>
              </a:rPr>
              <a:t>OBSERVATION METHOD IN SOCIAL RESEARCH</a:t>
            </a:r>
          </a:p>
        </p:txBody>
      </p:sp>
    </p:spTree>
    <p:extLst>
      <p:ext uri="{BB962C8B-B14F-4D97-AF65-F5344CB8AC3E}">
        <p14:creationId xmlns:p14="http://schemas.microsoft.com/office/powerpoint/2010/main" val="240933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73853" y="-573437"/>
            <a:ext cx="8058796" cy="60440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7492" y="-69984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54983" y="7749"/>
            <a:ext cx="7315200" cy="55481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31735" y="-116479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31736" y="-10098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100981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299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0481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54983" y="-54486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0481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8524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9742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1CD6C0-CE4A-1EB4-A641-6EE7D85A7B57}"/>
              </a:ext>
            </a:extLst>
          </p:cNvPr>
          <p:cNvSpPr txBox="1"/>
          <p:nvPr/>
        </p:nvSpPr>
        <p:spPr>
          <a:xfrm>
            <a:off x="2975674" y="211551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6AF462-7ED2-46BE-3873-C8E868776C6A}"/>
              </a:ext>
            </a:extLst>
          </p:cNvPr>
          <p:cNvSpPr txBox="1"/>
          <p:nvPr/>
        </p:nvSpPr>
        <p:spPr>
          <a:xfrm>
            <a:off x="581186" y="1332854"/>
            <a:ext cx="70439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84007845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D70D5E"/>
      </a:accent2>
      <a:accent3>
        <a:srgbClr val="98037E"/>
      </a:accent3>
      <a:accent4>
        <a:srgbClr val="68027D"/>
      </a:accent4>
      <a:accent5>
        <a:srgbClr val="095ACA"/>
      </a:accent5>
      <a:accent6>
        <a:srgbClr val="063597"/>
      </a:accent6>
      <a:hlink>
        <a:srgbClr val="17BBFD"/>
      </a:hlink>
      <a:folHlink>
        <a:srgbClr val="FF79C2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23C5FE65-18CC-4A65-9EBC-B05E331504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297</TotalTime>
  <Words>23</Words>
  <Application>Microsoft Office PowerPoint</Application>
  <PresentationFormat>Custom</PresentationFormat>
  <Paragraphs>18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Schoolbook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6</cp:revision>
  <dcterms:created xsi:type="dcterms:W3CDTF">2022-07-14T07:30:20Z</dcterms:created>
  <dcterms:modified xsi:type="dcterms:W3CDTF">2022-07-21T15:33:36Z</dcterms:modified>
</cp:coreProperties>
</file>